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croservices-an-application-revolution-powered-by-the-cloud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croservices-an-application-revolution-powered-by-the-cloud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croservices-an-application-revolution-powered-by-the-cloud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smtClean="0"/>
              <a:t>Monolith </a:t>
            </a:r>
            <a:r>
              <a:rPr lang="en-US" dirty="0" smtClean="0"/>
              <a:t>to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Changing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development and IT system management revolution is driven by the cloud</a:t>
            </a:r>
          </a:p>
          <a:p>
            <a:endParaRPr lang="en-US" dirty="0"/>
          </a:p>
          <a:p>
            <a:r>
              <a:rPr lang="en-US" dirty="0"/>
              <a:t>Operational efficiency and faster-time-to-market is being enabled by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Fast, agile, inexpensive, and massively scalable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fully self-service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pay-as-you-go billing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emergence of containers </a:t>
            </a:r>
            <a:r>
              <a:rPr lang="en-US" dirty="0" smtClean="0"/>
              <a:t>etc.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Companies are finding it difficult to make their applications highly available, scalable and agile </a:t>
            </a:r>
          </a:p>
          <a:p>
            <a:r>
              <a:rPr lang="en-US" dirty="0"/>
              <a:t>Competitive business pressures demand that applications continuously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evolve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add new features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remain </a:t>
            </a:r>
            <a:r>
              <a:rPr lang="en-US" dirty="0"/>
              <a:t>available </a:t>
            </a:r>
            <a:r>
              <a:rPr lang="en-US" dirty="0" smtClean="0"/>
              <a:t>24x7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For example, no longer acceptable for a bank website to have a maintenance </a:t>
            </a:r>
            <a:r>
              <a:rPr lang="en-US" dirty="0" smtClean="0"/>
              <a:t>window!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App development and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application 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219461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decades, application development is influenced by the cost, time, and complexity of provisioning new hardware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pronounced when those applications are mission-critical</a:t>
            </a:r>
          </a:p>
          <a:p>
            <a:endParaRPr lang="en-US" dirty="0"/>
          </a:p>
          <a:p>
            <a:r>
              <a:rPr lang="en-US" dirty="0"/>
              <a:t>IT infrastructure is static, applications were written to be statically sized and designed for specific hardware</a:t>
            </a:r>
          </a:p>
          <a:p>
            <a:r>
              <a:rPr lang="en-US" dirty="0"/>
              <a:t>Applications were decomposed to minimize overall hardware requirements and offer some level of agility and independent scaling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classic three-tier model, with web, business logic and data tiers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tier was still its own monolith, implementing diverse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combined into a single package deployed onto hardware pre-scaled for peak loads</a:t>
            </a:r>
          </a:p>
          <a:p>
            <a:endParaRPr lang="en-US" dirty="0"/>
          </a:p>
          <a:p>
            <a:r>
              <a:rPr lang="en-US" dirty="0"/>
              <a:t>When load caused an application to outgrow its hardware, the answer was typically to “scale </a:t>
            </a:r>
            <a:r>
              <a:rPr lang="en-US" dirty="0" smtClean="0"/>
              <a:t>up</a:t>
            </a:r>
            <a:r>
              <a:rPr lang="en-IN" dirty="0" smtClean="0"/>
              <a:t>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Three tier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758423"/>
            <a:ext cx="3733800" cy="23317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5090176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application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Natural result of the limitations of infrastructure agility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resulted </a:t>
            </a:r>
            <a:r>
              <a:rPr lang="en-US" dirty="0"/>
              <a:t>in </a:t>
            </a:r>
            <a:r>
              <a:rPr lang="en-US" dirty="0" smtClean="0"/>
              <a:t>inefficiencies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little </a:t>
            </a:r>
            <a:r>
              <a:rPr lang="en-US" dirty="0"/>
              <a:t>advantage to decomposing applications beyond a few tiers</a:t>
            </a:r>
          </a:p>
          <a:p>
            <a:endParaRPr lang="en-US" dirty="0" smtClean="0"/>
          </a:p>
          <a:p>
            <a:r>
              <a:rPr lang="en-US" dirty="0" smtClean="0"/>
              <a:t>Challenges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tight coupling between unrelated application services within tiers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change to any application service, even small ones, required its entire tier to be retested and redeployed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simple update could have unforeseen effects on the rest of the tier - changes are risky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Lengthening development cycles to allow for more rigorous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outright hardware failure could send the entire application into a tailspin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7028912" cy="4648199"/>
          </a:xfrm>
        </p:spPr>
        <p:txBody>
          <a:bodyPr>
            <a:normAutofit/>
          </a:bodyPr>
          <a:lstStyle/>
          <a:p>
            <a:r>
              <a:rPr lang="en-US" dirty="0"/>
              <a:t>Microservices are a different approach to application development and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perfectly suited to the agility, scale and reliability requirements of many modern cloud applications</a:t>
            </a:r>
          </a:p>
          <a:p>
            <a:r>
              <a:rPr lang="en-US" dirty="0"/>
              <a:t>A microservices application is decomposed into independent components called “microservices,”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work in concert to deliver the application’s overall functionality</a:t>
            </a:r>
          </a:p>
          <a:p>
            <a:r>
              <a:rPr lang="en-US" dirty="0"/>
              <a:t>Emphasizes the fact that applications should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 composed of services small enough to truly reflect independent concerns such that each </a:t>
            </a:r>
            <a:r>
              <a:rPr lang="en-US" dirty="0" err="1"/>
              <a:t>microservice</a:t>
            </a:r>
            <a:r>
              <a:rPr lang="en-US" dirty="0"/>
              <a:t> implements a single function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have well-defined contracts (API contracts) – typically RESTful - for other microservices to communicate and share data with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 able to version and update independently of each other</a:t>
            </a:r>
          </a:p>
          <a:p>
            <a:endParaRPr lang="en-US" dirty="0"/>
          </a:p>
          <a:p>
            <a:r>
              <a:rPr lang="en-US" dirty="0"/>
              <a:t>Loose coupling is what supports the rapid and reliable evolution of an application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Microservices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802606"/>
            <a:ext cx="4833841" cy="42433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95045" y="6109899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Micorservices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/>
          <a:lstStyle/>
          <a:p>
            <a:r>
              <a:rPr lang="en-US" dirty="0"/>
              <a:t>For Monolithic applications developers declare resource requirements to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Microservices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 the separation of the application from the underlying infrastructure on which it runs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declare their resource requirements to a distributed software system known as a “cluster manager"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“schedules,” or places, them onto machines assigned to the cluster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Commonly packaged as containers and many usually fit within a single server or virtual machine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deployment is fast and they can be densely packed to minimize the cluster’s scale requirements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Fast Deployments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790424"/>
            <a:ext cx="5105400" cy="2519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8770" y="6310313"/>
            <a:ext cx="1828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70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Micorservices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Microservices-based </a:t>
            </a:r>
            <a:r>
              <a:rPr lang="en-US" dirty="0"/>
              <a:t>applications are independent and distributed in nature</a:t>
            </a:r>
          </a:p>
          <a:p>
            <a:endParaRPr lang="en-US" dirty="0"/>
          </a:p>
          <a:p>
            <a:r>
              <a:rPr lang="en-US" dirty="0"/>
              <a:t>Enables rolling updates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a subset of the instances of a single </a:t>
            </a: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will update at any given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 problem is detected, a buggy update can be “rolled back,” or </a:t>
            </a:r>
            <a:r>
              <a:rPr lang="en-US" dirty="0" smtClean="0"/>
              <a:t>undone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If the update system is automated and integrated with Continuous Integration (CI) and Continuous Delivery (CD) pipelines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developers to safely and frequently evolve the application without fear of impacting availability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Easier Deployments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78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8382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/>
              <a:t>Microservices: An application revolution powered by the cloud</a:t>
            </a:r>
          </a:p>
          <a:p>
            <a:r>
              <a:rPr lang="en-US" dirty="0"/>
              <a:t>Mark </a:t>
            </a:r>
            <a:r>
              <a:rPr lang="en-US" dirty="0" err="1"/>
              <a:t>Russinovich</a:t>
            </a:r>
            <a:r>
              <a:rPr lang="en-US" dirty="0"/>
              <a:t> Chief Technology Officer, 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</TotalTime>
  <Words>629</Words>
  <Application>Microsoft Office PowerPoint</Application>
  <PresentationFormat>Widescreen</PresentationFormat>
  <Paragraphs>82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Monolith to MicroServices</vt:lpstr>
      <vt:lpstr>Changing World</vt:lpstr>
      <vt:lpstr>Monolithic application models</vt:lpstr>
      <vt:lpstr>Monolithic application</vt:lpstr>
      <vt:lpstr>Solution </vt:lpstr>
      <vt:lpstr>Micorservices</vt:lpstr>
      <vt:lpstr>Micorservices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2021-05-11T01:53:39Z</dcterms:modified>
</cp:coreProperties>
</file>